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42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09.02.2019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09.02.2019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88641" y="214282"/>
            <a:ext cx="6526508" cy="1285884"/>
          </a:xfrm>
        </p:spPr>
        <p:txBody>
          <a:bodyPr>
            <a:noAutofit/>
          </a:bodyPr>
          <a:lstStyle/>
          <a:p>
            <a:pPr algn="ctr"/>
            <a:r>
              <a:rPr lang="tr-TR" sz="4000" b="1" i="1" dirty="0">
                <a:solidFill>
                  <a:schemeClr val="tx1"/>
                </a:solidFill>
              </a:rPr>
              <a:t>ORİGAMİ – SCAMPER TANITIM ve UYGULAMA ÇALIŞMASI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8640" y="1643042"/>
            <a:ext cx="4680520" cy="207170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“Başkalarıyla Aynı Şeye Bakmak Ama Farklı bir Şeyi Görmek  ve Yeni Bir Ürün Ortaya Çıkarmak Üzere  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Velilerimize</a:t>
            </a:r>
            <a:r>
              <a:rPr lang="tr-T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Yönelik  Rehberlik Birimimizin Yapacağı Etkinliğe Katılmak İster misiniz?!’’</a:t>
            </a:r>
            <a:endParaRPr lang="tr-T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6261" y="137450765"/>
            <a:ext cx="1804988" cy="3208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80117" y="142635339"/>
            <a:ext cx="4338638" cy="51540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Adsı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68550" y="138602891"/>
            <a:ext cx="4207669" cy="5168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Adsı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46238">
            <a:off x="3993930" y="6101629"/>
            <a:ext cx="2864134" cy="3048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8" y="3571868"/>
            <a:ext cx="1928826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5144" y="1643042"/>
            <a:ext cx="2132856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12 Dikdörtgen"/>
          <p:cNvSpPr/>
          <p:nvPr/>
        </p:nvSpPr>
        <p:spPr>
          <a:xfrm>
            <a:off x="1" y="7500959"/>
            <a:ext cx="3284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Dr. İlkay GÜNER EŞERLER</a:t>
            </a:r>
          </a:p>
          <a:p>
            <a:pPr algn="ctr"/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Yer: BTSO Kamil TOLON Bilim ve Sanat Merkezi Salonu</a:t>
            </a:r>
          </a:p>
          <a:p>
            <a:endParaRPr lang="tr-TR" dirty="0"/>
          </a:p>
        </p:txBody>
      </p:sp>
      <p:pic>
        <p:nvPicPr>
          <p:cNvPr id="11" name="İçerik Yer Tutucusu 3">
            <a:extLst>
              <a:ext uri="{FF2B5EF4-FFF2-40B4-BE49-F238E27FC236}">
                <a16:creationId xmlns:a16="http://schemas.microsoft.com/office/drawing/2014/main" id="{CF8BDBE4-020A-4943-9576-0D7B35ABF1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22" y="4357686"/>
            <a:ext cx="2357454" cy="1429093"/>
          </a:xfrm>
          <a:prstGeom prst="rect">
            <a:avLst/>
          </a:prstGeom>
        </p:spPr>
      </p:pic>
      <p:graphicFrame>
        <p:nvGraphicFramePr>
          <p:cNvPr id="15" name="1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700032"/>
              </p:ext>
            </p:extLst>
          </p:nvPr>
        </p:nvGraphicFramePr>
        <p:xfrm>
          <a:off x="142853" y="6143637"/>
          <a:ext cx="3071835" cy="1506480"/>
        </p:xfrm>
        <a:graphic>
          <a:graphicData uri="http://schemas.openxmlformats.org/drawingml/2006/table">
            <a:tbl>
              <a:tblPr/>
              <a:tblGrid>
                <a:gridCol w="151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GÜN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Saat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19.02.2019</a:t>
                      </a:r>
                      <a:endParaRPr lang="tr-TR" sz="1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Saat: 14:00</a:t>
                      </a:r>
                      <a:endParaRPr lang="tr-TR" sz="1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22.02.2019</a:t>
                      </a:r>
                      <a:endParaRPr lang="tr-TR" sz="1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Saat: 17:15</a:t>
                      </a:r>
                      <a:endParaRPr lang="tr-TR" sz="1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23.02.2019</a:t>
                      </a:r>
                      <a:endParaRPr lang="tr-TR" sz="15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Saat</a:t>
                      </a:r>
                      <a:r>
                        <a:rPr lang="tr-TR" sz="15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: 09:00</a:t>
                      </a:r>
                      <a:endParaRPr lang="tr-TR" sz="1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</TotalTime>
  <Words>65</Words>
  <Application>Microsoft Office PowerPoint</Application>
  <PresentationFormat>Ekran Gösterisi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Calibri</vt:lpstr>
      <vt:lpstr>Constantia</vt:lpstr>
      <vt:lpstr>Wingdings 2</vt:lpstr>
      <vt:lpstr>Akış</vt:lpstr>
      <vt:lpstr>ORİGAMİ – SCAMPER TANITIM ve UYGULAMA ÇALIŞMASI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rehber</dc:creator>
  <cp:lastModifiedBy>965473et24</cp:lastModifiedBy>
  <cp:revision>24</cp:revision>
  <dcterms:created xsi:type="dcterms:W3CDTF">2019-02-07T08:06:44Z</dcterms:created>
  <dcterms:modified xsi:type="dcterms:W3CDTF">2019-02-09T10:01:35Z</dcterms:modified>
</cp:coreProperties>
</file>